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28800425" cy="43202225"/>
  <p:notesSz cx="6858000" cy="9144000"/>
  <p:defaultTextStyle>
    <a:defPPr>
      <a:defRPr lang="es-EC"/>
    </a:defPPr>
    <a:lvl1pPr marL="0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1pPr>
    <a:lvl2pPr marL="1727987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2pPr>
    <a:lvl3pPr marL="3455975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3pPr>
    <a:lvl4pPr marL="5183962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4pPr>
    <a:lvl5pPr marL="6911950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5pPr>
    <a:lvl6pPr marL="8639937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6pPr>
    <a:lvl7pPr marL="10367924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7pPr>
    <a:lvl8pPr marL="12095912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8pPr>
    <a:lvl9pPr marL="13823899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20" d="100"/>
          <a:sy n="20" d="100"/>
        </p:scale>
        <p:origin x="1542" y="-22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0032" y="7070367"/>
            <a:ext cx="24480361" cy="15040775"/>
          </a:xfrm>
        </p:spPr>
        <p:txBody>
          <a:bodyPr anchor="b"/>
          <a:lstStyle>
            <a:lvl1pPr algn="ctr">
              <a:defRPr sz="18898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00053" y="22691172"/>
            <a:ext cx="21600319" cy="10430534"/>
          </a:xfrm>
        </p:spPr>
        <p:txBody>
          <a:bodyPr/>
          <a:lstStyle>
            <a:lvl1pPr marL="0" indent="0" algn="ctr">
              <a:buNone/>
              <a:defRPr sz="7559"/>
            </a:lvl1pPr>
            <a:lvl2pPr marL="1440043" indent="0" algn="ctr">
              <a:buNone/>
              <a:defRPr sz="6299"/>
            </a:lvl2pPr>
            <a:lvl3pPr marL="2880086" indent="0" algn="ctr">
              <a:buNone/>
              <a:defRPr sz="5669"/>
            </a:lvl3pPr>
            <a:lvl4pPr marL="4320129" indent="0" algn="ctr">
              <a:buNone/>
              <a:defRPr sz="5040"/>
            </a:lvl4pPr>
            <a:lvl5pPr marL="5760171" indent="0" algn="ctr">
              <a:buNone/>
              <a:defRPr sz="5040"/>
            </a:lvl5pPr>
            <a:lvl6pPr marL="7200214" indent="0" algn="ctr">
              <a:buNone/>
              <a:defRPr sz="5040"/>
            </a:lvl6pPr>
            <a:lvl7pPr marL="8640257" indent="0" algn="ctr">
              <a:buNone/>
              <a:defRPr sz="5040"/>
            </a:lvl7pPr>
            <a:lvl8pPr marL="10080300" indent="0" algn="ctr">
              <a:buNone/>
              <a:defRPr sz="5040"/>
            </a:lvl8pPr>
            <a:lvl9pPr marL="11520343" indent="0" algn="ctr">
              <a:buNone/>
              <a:defRPr sz="504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A548B-C9DA-449D-A702-F40EB7261016}" type="datetimeFigureOut">
              <a:rPr lang="es-EC" smtClean="0"/>
              <a:t>13/07/2018</a:t>
            </a:fld>
            <a:endParaRPr lang="es-EC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597B5-1328-40A4-9640-CBC0E0153991}" type="slidenum">
              <a:rPr lang="es-EC" smtClean="0"/>
              <a:t>‹Nº›</a:t>
            </a:fld>
            <a:endParaRPr lang="es-EC" dirty="0"/>
          </a:p>
        </p:txBody>
      </p:sp>
    </p:spTree>
    <p:extLst>
      <p:ext uri="{BB962C8B-B14F-4D97-AF65-F5344CB8AC3E}">
        <p14:creationId xmlns:p14="http://schemas.microsoft.com/office/powerpoint/2010/main" val="1301728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A548B-C9DA-449D-A702-F40EB7261016}" type="datetimeFigureOut">
              <a:rPr lang="es-EC" smtClean="0"/>
              <a:t>13/07/2018</a:t>
            </a:fld>
            <a:endParaRPr lang="es-EC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597B5-1328-40A4-9640-CBC0E0153991}" type="slidenum">
              <a:rPr lang="es-EC" smtClean="0"/>
              <a:t>‹Nº›</a:t>
            </a:fld>
            <a:endParaRPr lang="es-EC" dirty="0"/>
          </a:p>
        </p:txBody>
      </p:sp>
    </p:spTree>
    <p:extLst>
      <p:ext uri="{BB962C8B-B14F-4D97-AF65-F5344CB8AC3E}">
        <p14:creationId xmlns:p14="http://schemas.microsoft.com/office/powerpoint/2010/main" val="23789997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610306" y="2300118"/>
            <a:ext cx="6210092" cy="36611889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0031" y="2300118"/>
            <a:ext cx="18270270" cy="36611889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A548B-C9DA-449D-A702-F40EB7261016}" type="datetimeFigureOut">
              <a:rPr lang="es-EC" smtClean="0"/>
              <a:t>13/07/2018</a:t>
            </a:fld>
            <a:endParaRPr lang="es-EC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597B5-1328-40A4-9640-CBC0E0153991}" type="slidenum">
              <a:rPr lang="es-EC" smtClean="0"/>
              <a:t>‹Nº›</a:t>
            </a:fld>
            <a:endParaRPr lang="es-EC" dirty="0"/>
          </a:p>
        </p:txBody>
      </p:sp>
    </p:spTree>
    <p:extLst>
      <p:ext uri="{BB962C8B-B14F-4D97-AF65-F5344CB8AC3E}">
        <p14:creationId xmlns:p14="http://schemas.microsoft.com/office/powerpoint/2010/main" val="2917145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A548B-C9DA-449D-A702-F40EB7261016}" type="datetimeFigureOut">
              <a:rPr lang="es-EC" smtClean="0"/>
              <a:t>13/07/2018</a:t>
            </a:fld>
            <a:endParaRPr lang="es-EC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597B5-1328-40A4-9640-CBC0E0153991}" type="slidenum">
              <a:rPr lang="es-EC" smtClean="0"/>
              <a:t>‹Nº›</a:t>
            </a:fld>
            <a:endParaRPr lang="es-EC" dirty="0"/>
          </a:p>
        </p:txBody>
      </p:sp>
    </p:spTree>
    <p:extLst>
      <p:ext uri="{BB962C8B-B14F-4D97-AF65-F5344CB8AC3E}">
        <p14:creationId xmlns:p14="http://schemas.microsoft.com/office/powerpoint/2010/main" val="3894565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5030" y="10770567"/>
            <a:ext cx="24840367" cy="17970922"/>
          </a:xfrm>
        </p:spPr>
        <p:txBody>
          <a:bodyPr anchor="b"/>
          <a:lstStyle>
            <a:lvl1pPr>
              <a:defRPr sz="18898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65030" y="28911501"/>
            <a:ext cx="24840367" cy="9450484"/>
          </a:xfrm>
        </p:spPr>
        <p:txBody>
          <a:bodyPr/>
          <a:lstStyle>
            <a:lvl1pPr marL="0" indent="0">
              <a:buNone/>
              <a:defRPr sz="7559">
                <a:solidFill>
                  <a:schemeClr val="tx1"/>
                </a:solidFill>
              </a:defRPr>
            </a:lvl1pPr>
            <a:lvl2pPr marL="1440043" indent="0">
              <a:buNone/>
              <a:defRPr sz="6299">
                <a:solidFill>
                  <a:schemeClr val="tx1">
                    <a:tint val="75000"/>
                  </a:schemeClr>
                </a:solidFill>
              </a:defRPr>
            </a:lvl2pPr>
            <a:lvl3pPr marL="288008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3pPr>
            <a:lvl4pPr marL="4320129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4pPr>
            <a:lvl5pPr marL="5760171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5pPr>
            <a:lvl6pPr marL="7200214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6pPr>
            <a:lvl7pPr marL="8640257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7pPr>
            <a:lvl8pPr marL="1008030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8pPr>
            <a:lvl9pPr marL="11520343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A548B-C9DA-449D-A702-F40EB7261016}" type="datetimeFigureOut">
              <a:rPr lang="es-EC" smtClean="0"/>
              <a:t>13/07/2018</a:t>
            </a:fld>
            <a:endParaRPr lang="es-EC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597B5-1328-40A4-9640-CBC0E0153991}" type="slidenum">
              <a:rPr lang="es-EC" smtClean="0"/>
              <a:t>‹Nº›</a:t>
            </a:fld>
            <a:endParaRPr lang="es-EC" dirty="0"/>
          </a:p>
        </p:txBody>
      </p:sp>
    </p:spTree>
    <p:extLst>
      <p:ext uri="{BB962C8B-B14F-4D97-AF65-F5344CB8AC3E}">
        <p14:creationId xmlns:p14="http://schemas.microsoft.com/office/powerpoint/2010/main" val="2303849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80029" y="11500592"/>
            <a:ext cx="12240181" cy="2741141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580215" y="11500592"/>
            <a:ext cx="12240181" cy="2741141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A548B-C9DA-449D-A702-F40EB7261016}" type="datetimeFigureOut">
              <a:rPr lang="es-EC" smtClean="0"/>
              <a:t>13/07/2018</a:t>
            </a:fld>
            <a:endParaRPr lang="es-EC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597B5-1328-40A4-9640-CBC0E0153991}" type="slidenum">
              <a:rPr lang="es-EC" smtClean="0"/>
              <a:t>‹Nº›</a:t>
            </a:fld>
            <a:endParaRPr lang="es-EC" dirty="0"/>
          </a:p>
        </p:txBody>
      </p:sp>
    </p:spTree>
    <p:extLst>
      <p:ext uri="{BB962C8B-B14F-4D97-AF65-F5344CB8AC3E}">
        <p14:creationId xmlns:p14="http://schemas.microsoft.com/office/powerpoint/2010/main" val="2527024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300128"/>
            <a:ext cx="24840367" cy="835043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3784" y="10590549"/>
            <a:ext cx="12183928" cy="5190264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40043" indent="0">
              <a:buNone/>
              <a:defRPr sz="6299" b="1"/>
            </a:lvl2pPr>
            <a:lvl3pPr marL="2880086" indent="0">
              <a:buNone/>
              <a:defRPr sz="5669" b="1"/>
            </a:lvl3pPr>
            <a:lvl4pPr marL="4320129" indent="0">
              <a:buNone/>
              <a:defRPr sz="5040" b="1"/>
            </a:lvl4pPr>
            <a:lvl5pPr marL="5760171" indent="0">
              <a:buNone/>
              <a:defRPr sz="5040" b="1"/>
            </a:lvl5pPr>
            <a:lvl6pPr marL="7200214" indent="0">
              <a:buNone/>
              <a:defRPr sz="5040" b="1"/>
            </a:lvl6pPr>
            <a:lvl7pPr marL="8640257" indent="0">
              <a:buNone/>
              <a:defRPr sz="5040" b="1"/>
            </a:lvl7pPr>
            <a:lvl8pPr marL="10080300" indent="0">
              <a:buNone/>
              <a:defRPr sz="5040" b="1"/>
            </a:lvl8pPr>
            <a:lvl9pPr marL="11520343" indent="0">
              <a:buNone/>
              <a:defRPr sz="504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83784" y="15780813"/>
            <a:ext cx="12183928" cy="23211199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580217" y="10590549"/>
            <a:ext cx="12243932" cy="5190264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40043" indent="0">
              <a:buNone/>
              <a:defRPr sz="6299" b="1"/>
            </a:lvl2pPr>
            <a:lvl3pPr marL="2880086" indent="0">
              <a:buNone/>
              <a:defRPr sz="5669" b="1"/>
            </a:lvl3pPr>
            <a:lvl4pPr marL="4320129" indent="0">
              <a:buNone/>
              <a:defRPr sz="5040" b="1"/>
            </a:lvl4pPr>
            <a:lvl5pPr marL="5760171" indent="0">
              <a:buNone/>
              <a:defRPr sz="5040" b="1"/>
            </a:lvl5pPr>
            <a:lvl6pPr marL="7200214" indent="0">
              <a:buNone/>
              <a:defRPr sz="5040" b="1"/>
            </a:lvl6pPr>
            <a:lvl7pPr marL="8640257" indent="0">
              <a:buNone/>
              <a:defRPr sz="5040" b="1"/>
            </a:lvl7pPr>
            <a:lvl8pPr marL="10080300" indent="0">
              <a:buNone/>
              <a:defRPr sz="5040" b="1"/>
            </a:lvl8pPr>
            <a:lvl9pPr marL="11520343" indent="0">
              <a:buNone/>
              <a:defRPr sz="504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580217" y="15780813"/>
            <a:ext cx="12243932" cy="23211199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A548B-C9DA-449D-A702-F40EB7261016}" type="datetimeFigureOut">
              <a:rPr lang="es-EC" smtClean="0"/>
              <a:t>13/07/2018</a:t>
            </a:fld>
            <a:endParaRPr lang="es-EC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597B5-1328-40A4-9640-CBC0E0153991}" type="slidenum">
              <a:rPr lang="es-EC" smtClean="0"/>
              <a:t>‹Nº›</a:t>
            </a:fld>
            <a:endParaRPr lang="es-EC" dirty="0"/>
          </a:p>
        </p:txBody>
      </p:sp>
    </p:spTree>
    <p:extLst>
      <p:ext uri="{BB962C8B-B14F-4D97-AF65-F5344CB8AC3E}">
        <p14:creationId xmlns:p14="http://schemas.microsoft.com/office/powerpoint/2010/main" val="2119802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A548B-C9DA-449D-A702-F40EB7261016}" type="datetimeFigureOut">
              <a:rPr lang="es-EC" smtClean="0"/>
              <a:t>13/07/2018</a:t>
            </a:fld>
            <a:endParaRPr lang="es-EC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597B5-1328-40A4-9640-CBC0E0153991}" type="slidenum">
              <a:rPr lang="es-EC" smtClean="0"/>
              <a:t>‹Nº›</a:t>
            </a:fld>
            <a:endParaRPr lang="es-EC" dirty="0"/>
          </a:p>
        </p:txBody>
      </p:sp>
    </p:spTree>
    <p:extLst>
      <p:ext uri="{BB962C8B-B14F-4D97-AF65-F5344CB8AC3E}">
        <p14:creationId xmlns:p14="http://schemas.microsoft.com/office/powerpoint/2010/main" val="3271894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A548B-C9DA-449D-A702-F40EB7261016}" type="datetimeFigureOut">
              <a:rPr lang="es-EC" smtClean="0"/>
              <a:t>13/07/2018</a:t>
            </a:fld>
            <a:endParaRPr lang="es-EC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597B5-1328-40A4-9640-CBC0E0153991}" type="slidenum">
              <a:rPr lang="es-EC" smtClean="0"/>
              <a:t>‹Nº›</a:t>
            </a:fld>
            <a:endParaRPr lang="es-EC" dirty="0"/>
          </a:p>
        </p:txBody>
      </p:sp>
    </p:spTree>
    <p:extLst>
      <p:ext uri="{BB962C8B-B14F-4D97-AF65-F5344CB8AC3E}">
        <p14:creationId xmlns:p14="http://schemas.microsoft.com/office/powerpoint/2010/main" val="143936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880148"/>
            <a:ext cx="9288887" cy="10080519"/>
          </a:xfrm>
        </p:spPr>
        <p:txBody>
          <a:bodyPr anchor="b"/>
          <a:lstStyle>
            <a:lvl1pPr>
              <a:defRPr sz="10079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43932" y="6220330"/>
            <a:ext cx="14580215" cy="30701581"/>
          </a:xfrm>
        </p:spPr>
        <p:txBody>
          <a:bodyPr/>
          <a:lstStyle>
            <a:lvl1pPr>
              <a:defRPr sz="10079"/>
            </a:lvl1pPr>
            <a:lvl2pPr>
              <a:defRPr sz="8819"/>
            </a:lvl2pPr>
            <a:lvl3pPr>
              <a:defRPr sz="7559"/>
            </a:lvl3pPr>
            <a:lvl4pPr>
              <a:defRPr sz="6299"/>
            </a:lvl4pPr>
            <a:lvl5pPr>
              <a:defRPr sz="6299"/>
            </a:lvl5pPr>
            <a:lvl6pPr>
              <a:defRPr sz="6299"/>
            </a:lvl6pPr>
            <a:lvl7pPr>
              <a:defRPr sz="6299"/>
            </a:lvl7pPr>
            <a:lvl8pPr>
              <a:defRPr sz="6299"/>
            </a:lvl8pPr>
            <a:lvl9pPr>
              <a:defRPr sz="6299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780" y="12960667"/>
            <a:ext cx="9288887" cy="24011240"/>
          </a:xfrm>
        </p:spPr>
        <p:txBody>
          <a:bodyPr/>
          <a:lstStyle>
            <a:lvl1pPr marL="0" indent="0">
              <a:buNone/>
              <a:defRPr sz="5040"/>
            </a:lvl1pPr>
            <a:lvl2pPr marL="1440043" indent="0">
              <a:buNone/>
              <a:defRPr sz="4410"/>
            </a:lvl2pPr>
            <a:lvl3pPr marL="2880086" indent="0">
              <a:buNone/>
              <a:defRPr sz="3780"/>
            </a:lvl3pPr>
            <a:lvl4pPr marL="4320129" indent="0">
              <a:buNone/>
              <a:defRPr sz="3150"/>
            </a:lvl4pPr>
            <a:lvl5pPr marL="5760171" indent="0">
              <a:buNone/>
              <a:defRPr sz="3150"/>
            </a:lvl5pPr>
            <a:lvl6pPr marL="7200214" indent="0">
              <a:buNone/>
              <a:defRPr sz="3150"/>
            </a:lvl6pPr>
            <a:lvl7pPr marL="8640257" indent="0">
              <a:buNone/>
              <a:defRPr sz="3150"/>
            </a:lvl7pPr>
            <a:lvl8pPr marL="10080300" indent="0">
              <a:buNone/>
              <a:defRPr sz="3150"/>
            </a:lvl8pPr>
            <a:lvl9pPr marL="11520343" indent="0">
              <a:buNone/>
              <a:defRPr sz="31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A548B-C9DA-449D-A702-F40EB7261016}" type="datetimeFigureOut">
              <a:rPr lang="es-EC" smtClean="0"/>
              <a:t>13/07/2018</a:t>
            </a:fld>
            <a:endParaRPr lang="es-EC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597B5-1328-40A4-9640-CBC0E0153991}" type="slidenum">
              <a:rPr lang="es-EC" smtClean="0"/>
              <a:t>‹Nº›</a:t>
            </a:fld>
            <a:endParaRPr lang="es-EC" dirty="0"/>
          </a:p>
        </p:txBody>
      </p:sp>
    </p:spTree>
    <p:extLst>
      <p:ext uri="{BB962C8B-B14F-4D97-AF65-F5344CB8AC3E}">
        <p14:creationId xmlns:p14="http://schemas.microsoft.com/office/powerpoint/2010/main" val="3052894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880148"/>
            <a:ext cx="9288887" cy="10080519"/>
          </a:xfrm>
        </p:spPr>
        <p:txBody>
          <a:bodyPr anchor="b"/>
          <a:lstStyle>
            <a:lvl1pPr>
              <a:defRPr sz="10079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243932" y="6220330"/>
            <a:ext cx="14580215" cy="30701581"/>
          </a:xfrm>
        </p:spPr>
        <p:txBody>
          <a:bodyPr anchor="t"/>
          <a:lstStyle>
            <a:lvl1pPr marL="0" indent="0">
              <a:buNone/>
              <a:defRPr sz="10079"/>
            </a:lvl1pPr>
            <a:lvl2pPr marL="1440043" indent="0">
              <a:buNone/>
              <a:defRPr sz="8819"/>
            </a:lvl2pPr>
            <a:lvl3pPr marL="2880086" indent="0">
              <a:buNone/>
              <a:defRPr sz="7559"/>
            </a:lvl3pPr>
            <a:lvl4pPr marL="4320129" indent="0">
              <a:buNone/>
              <a:defRPr sz="6299"/>
            </a:lvl4pPr>
            <a:lvl5pPr marL="5760171" indent="0">
              <a:buNone/>
              <a:defRPr sz="6299"/>
            </a:lvl5pPr>
            <a:lvl6pPr marL="7200214" indent="0">
              <a:buNone/>
              <a:defRPr sz="6299"/>
            </a:lvl6pPr>
            <a:lvl7pPr marL="8640257" indent="0">
              <a:buNone/>
              <a:defRPr sz="6299"/>
            </a:lvl7pPr>
            <a:lvl8pPr marL="10080300" indent="0">
              <a:buNone/>
              <a:defRPr sz="6299"/>
            </a:lvl8pPr>
            <a:lvl9pPr marL="11520343" indent="0">
              <a:buNone/>
              <a:defRPr sz="6299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780" y="12960667"/>
            <a:ext cx="9288887" cy="24011240"/>
          </a:xfrm>
        </p:spPr>
        <p:txBody>
          <a:bodyPr/>
          <a:lstStyle>
            <a:lvl1pPr marL="0" indent="0">
              <a:buNone/>
              <a:defRPr sz="5040"/>
            </a:lvl1pPr>
            <a:lvl2pPr marL="1440043" indent="0">
              <a:buNone/>
              <a:defRPr sz="4410"/>
            </a:lvl2pPr>
            <a:lvl3pPr marL="2880086" indent="0">
              <a:buNone/>
              <a:defRPr sz="3780"/>
            </a:lvl3pPr>
            <a:lvl4pPr marL="4320129" indent="0">
              <a:buNone/>
              <a:defRPr sz="3150"/>
            </a:lvl4pPr>
            <a:lvl5pPr marL="5760171" indent="0">
              <a:buNone/>
              <a:defRPr sz="3150"/>
            </a:lvl5pPr>
            <a:lvl6pPr marL="7200214" indent="0">
              <a:buNone/>
              <a:defRPr sz="3150"/>
            </a:lvl6pPr>
            <a:lvl7pPr marL="8640257" indent="0">
              <a:buNone/>
              <a:defRPr sz="3150"/>
            </a:lvl7pPr>
            <a:lvl8pPr marL="10080300" indent="0">
              <a:buNone/>
              <a:defRPr sz="3150"/>
            </a:lvl8pPr>
            <a:lvl9pPr marL="11520343" indent="0">
              <a:buNone/>
              <a:defRPr sz="31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A548B-C9DA-449D-A702-F40EB7261016}" type="datetimeFigureOut">
              <a:rPr lang="es-EC" smtClean="0"/>
              <a:t>13/07/2018</a:t>
            </a:fld>
            <a:endParaRPr lang="es-EC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597B5-1328-40A4-9640-CBC0E0153991}" type="slidenum">
              <a:rPr lang="es-EC" smtClean="0"/>
              <a:t>‹Nº›</a:t>
            </a:fld>
            <a:endParaRPr lang="es-EC" dirty="0"/>
          </a:p>
        </p:txBody>
      </p:sp>
    </p:spTree>
    <p:extLst>
      <p:ext uri="{BB962C8B-B14F-4D97-AF65-F5344CB8AC3E}">
        <p14:creationId xmlns:p14="http://schemas.microsoft.com/office/powerpoint/2010/main" val="4105220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80029" y="2300128"/>
            <a:ext cx="24840367" cy="83504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029" y="11500592"/>
            <a:ext cx="24840367" cy="274114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029" y="40042072"/>
            <a:ext cx="6480096" cy="23001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3A548B-C9DA-449D-A702-F40EB7261016}" type="datetimeFigureOut">
              <a:rPr lang="es-EC" smtClean="0"/>
              <a:t>13/07/2018</a:t>
            </a:fld>
            <a:endParaRPr lang="es-EC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540141" y="40042072"/>
            <a:ext cx="9720143" cy="23001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C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340300" y="40042072"/>
            <a:ext cx="6480096" cy="23001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1597B5-1328-40A4-9640-CBC0E0153991}" type="slidenum">
              <a:rPr lang="es-EC" smtClean="0"/>
              <a:t>‹Nº›</a:t>
            </a:fld>
            <a:endParaRPr lang="es-EC" dirty="0"/>
          </a:p>
        </p:txBody>
      </p:sp>
    </p:spTree>
    <p:extLst>
      <p:ext uri="{BB962C8B-B14F-4D97-AF65-F5344CB8AC3E}">
        <p14:creationId xmlns:p14="http://schemas.microsoft.com/office/powerpoint/2010/main" val="3044435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2880086" rtl="0" eaLnBrk="1" latinLnBrk="0" hangingPunct="1">
        <a:lnSpc>
          <a:spcPct val="90000"/>
        </a:lnSpc>
        <a:spcBef>
          <a:spcPct val="0"/>
        </a:spcBef>
        <a:buNone/>
        <a:defRPr sz="1385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20021" indent="-720021" algn="l" defTabSz="2880086" rtl="0" eaLnBrk="1" latinLnBrk="0" hangingPunct="1">
        <a:lnSpc>
          <a:spcPct val="90000"/>
        </a:lnSpc>
        <a:spcBef>
          <a:spcPts val="3150"/>
        </a:spcBef>
        <a:buFont typeface="Arial" panose="020B0604020202020204" pitchFamily="34" charset="0"/>
        <a:buChar char="•"/>
        <a:defRPr sz="8819" kern="1200">
          <a:solidFill>
            <a:schemeClr val="tx1"/>
          </a:solidFill>
          <a:latin typeface="+mn-lt"/>
          <a:ea typeface="+mn-ea"/>
          <a:cs typeface="+mn-cs"/>
        </a:defRPr>
      </a:lvl1pPr>
      <a:lvl2pPr marL="2160064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7559" kern="1200">
          <a:solidFill>
            <a:schemeClr val="tx1"/>
          </a:solidFill>
          <a:latin typeface="+mn-lt"/>
          <a:ea typeface="+mn-ea"/>
          <a:cs typeface="+mn-cs"/>
        </a:defRPr>
      </a:lvl2pPr>
      <a:lvl3pPr marL="3600107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6299" kern="1200">
          <a:solidFill>
            <a:schemeClr val="tx1"/>
          </a:solidFill>
          <a:latin typeface="+mn-lt"/>
          <a:ea typeface="+mn-ea"/>
          <a:cs typeface="+mn-cs"/>
        </a:defRPr>
      </a:lvl3pPr>
      <a:lvl4pPr marL="5040150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6480193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920236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9360278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800321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2240364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1pPr>
      <a:lvl2pPr marL="1440043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2pPr>
      <a:lvl3pPr marL="2880086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3pPr>
      <a:lvl4pPr marL="4320129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5760171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200214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8640257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080300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1520343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gcordova@tsachila.edu.ec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ángulo 10"/>
          <p:cNvSpPr/>
          <p:nvPr/>
        </p:nvSpPr>
        <p:spPr>
          <a:xfrm>
            <a:off x="-21524" y="13115327"/>
            <a:ext cx="13687742" cy="889034"/>
          </a:xfrm>
          <a:prstGeom prst="rect">
            <a:avLst/>
          </a:prstGeom>
          <a:solidFill>
            <a:srgbClr val="00B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s-EC" sz="5400" dirty="0" smtClean="0"/>
              <a:t>INTRODUCCIÓN:</a:t>
            </a:r>
            <a:endParaRPr lang="es-EC" sz="5400" dirty="0"/>
          </a:p>
        </p:txBody>
      </p:sp>
      <p:sp>
        <p:nvSpPr>
          <p:cNvPr id="13" name="Rectángulo 12"/>
          <p:cNvSpPr/>
          <p:nvPr/>
        </p:nvSpPr>
        <p:spPr>
          <a:xfrm>
            <a:off x="112771" y="5442484"/>
            <a:ext cx="13687745" cy="1534568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432000" tIns="45720" rIns="43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es-EC" sz="3200" dirty="0"/>
          </a:p>
        </p:txBody>
      </p:sp>
      <p:sp>
        <p:nvSpPr>
          <p:cNvPr id="17" name="Rectángulo 16"/>
          <p:cNvSpPr/>
          <p:nvPr/>
        </p:nvSpPr>
        <p:spPr>
          <a:xfrm>
            <a:off x="112771" y="20813189"/>
            <a:ext cx="13687745" cy="900000"/>
          </a:xfrm>
          <a:prstGeom prst="rect">
            <a:avLst/>
          </a:prstGeom>
          <a:solidFill>
            <a:srgbClr val="00B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s-EC" sz="5400" dirty="0" smtClean="0"/>
              <a:t>OBJETIVOS:</a:t>
            </a:r>
            <a:endParaRPr lang="es-EC" sz="5400" dirty="0"/>
          </a:p>
        </p:txBody>
      </p:sp>
      <p:sp>
        <p:nvSpPr>
          <p:cNvPr id="18" name="Rectángulo 17"/>
          <p:cNvSpPr/>
          <p:nvPr/>
        </p:nvSpPr>
        <p:spPr>
          <a:xfrm>
            <a:off x="112771" y="21711674"/>
            <a:ext cx="13676577" cy="332624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432000" tIns="45720" rIns="43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/>
            <a:endParaRPr lang="es-EC" sz="3200" dirty="0"/>
          </a:p>
        </p:txBody>
      </p:sp>
      <p:sp>
        <p:nvSpPr>
          <p:cNvPr id="19" name="Rectángulo 18"/>
          <p:cNvSpPr/>
          <p:nvPr/>
        </p:nvSpPr>
        <p:spPr>
          <a:xfrm>
            <a:off x="112771" y="25037919"/>
            <a:ext cx="13687745" cy="900000"/>
          </a:xfrm>
          <a:prstGeom prst="rect">
            <a:avLst/>
          </a:prstGeom>
          <a:solidFill>
            <a:srgbClr val="00B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s-EC" sz="5400" dirty="0" smtClean="0"/>
              <a:t>METODOLOGÍA:</a:t>
            </a:r>
            <a:endParaRPr lang="es-EC" sz="5400" dirty="0"/>
          </a:p>
        </p:txBody>
      </p:sp>
      <p:sp>
        <p:nvSpPr>
          <p:cNvPr id="20" name="Rectángulo 19"/>
          <p:cNvSpPr/>
          <p:nvPr/>
        </p:nvSpPr>
        <p:spPr>
          <a:xfrm>
            <a:off x="123939" y="25936403"/>
            <a:ext cx="13676577" cy="1316006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432000" tIns="45720" rIns="43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514329" indent="-514329" algn="just">
              <a:spcBef>
                <a:spcPts val="600"/>
              </a:spcBef>
              <a:spcAft>
                <a:spcPts val="600"/>
              </a:spcAft>
              <a:buAutoNum type="arabicPeriod"/>
            </a:pPr>
            <a:endParaRPr lang="es-EC" sz="3200" dirty="0"/>
          </a:p>
        </p:txBody>
      </p:sp>
      <p:sp>
        <p:nvSpPr>
          <p:cNvPr id="21" name="Rectángulo 20"/>
          <p:cNvSpPr/>
          <p:nvPr/>
        </p:nvSpPr>
        <p:spPr>
          <a:xfrm>
            <a:off x="14082014" y="4553450"/>
            <a:ext cx="14349544" cy="899452"/>
          </a:xfrm>
          <a:prstGeom prst="rect">
            <a:avLst/>
          </a:prstGeom>
          <a:solidFill>
            <a:srgbClr val="00B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s-EC" sz="5400" dirty="0" smtClean="0"/>
              <a:t>RESULTADOS:</a:t>
            </a:r>
            <a:endParaRPr lang="es-EC" sz="5400" dirty="0"/>
          </a:p>
        </p:txBody>
      </p:sp>
      <p:sp>
        <p:nvSpPr>
          <p:cNvPr id="22" name="Rectángulo 21"/>
          <p:cNvSpPr/>
          <p:nvPr/>
        </p:nvSpPr>
        <p:spPr>
          <a:xfrm>
            <a:off x="14082014" y="5452902"/>
            <a:ext cx="14349544" cy="2194124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0" tIns="45720" rIns="360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es-EC" sz="3200" dirty="0"/>
          </a:p>
        </p:txBody>
      </p:sp>
      <p:sp>
        <p:nvSpPr>
          <p:cNvPr id="65" name="Rectángulo 64"/>
          <p:cNvSpPr/>
          <p:nvPr/>
        </p:nvSpPr>
        <p:spPr>
          <a:xfrm>
            <a:off x="14082014" y="27394148"/>
            <a:ext cx="14349544" cy="900000"/>
          </a:xfrm>
          <a:prstGeom prst="rect">
            <a:avLst/>
          </a:prstGeom>
          <a:solidFill>
            <a:srgbClr val="00B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s-EC" sz="5400" dirty="0" smtClean="0"/>
              <a:t>CONCLUSIONES Y RECOMENDACIONES:</a:t>
            </a:r>
            <a:endParaRPr lang="es-EC" sz="5400" dirty="0"/>
          </a:p>
        </p:txBody>
      </p:sp>
      <p:sp>
        <p:nvSpPr>
          <p:cNvPr id="66" name="Rectángulo 65"/>
          <p:cNvSpPr/>
          <p:nvPr/>
        </p:nvSpPr>
        <p:spPr>
          <a:xfrm>
            <a:off x="14082014" y="28294148"/>
            <a:ext cx="14349544" cy="1080232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/>
            <a:endParaRPr lang="es-EC" sz="3200" dirty="0"/>
          </a:p>
        </p:txBody>
      </p:sp>
      <p:pic>
        <p:nvPicPr>
          <p:cNvPr id="2050" name="Imagen 7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78" t="88112" r="25932" b="11015"/>
          <a:stretch>
            <a:fillRect/>
          </a:stretch>
        </p:blipFill>
        <p:spPr bwMode="auto">
          <a:xfrm>
            <a:off x="-4687" y="39741247"/>
            <a:ext cx="28800426" cy="2164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7" name="Cuadro de texto 2"/>
          <p:cNvSpPr txBox="1">
            <a:spLocks noChangeArrowheads="1"/>
          </p:cNvSpPr>
          <p:nvPr/>
        </p:nvSpPr>
        <p:spPr bwMode="auto">
          <a:xfrm>
            <a:off x="112774" y="144921"/>
            <a:ext cx="28238824" cy="4062650"/>
          </a:xfrm>
          <a:prstGeom prst="rect">
            <a:avLst/>
          </a:prstGeom>
          <a:noFill/>
          <a:ln w="12700">
            <a:solidFill>
              <a:srgbClr val="FF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270499" marR="300343" algn="ctr">
              <a:lnSpc>
                <a:spcPct val="107000"/>
              </a:lnSpc>
            </a:pPr>
            <a:r>
              <a:rPr lang="es-EC" sz="4400" b="1" i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TEMA DE INVESTIGACIÓN</a:t>
            </a:r>
            <a:endParaRPr lang="es-EC" sz="44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70499" algn="ctr">
              <a:lnSpc>
                <a:spcPct val="107000"/>
              </a:lnSpc>
            </a:pPr>
            <a:r>
              <a:rPr lang="es-ES" sz="44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Autores</a:t>
            </a:r>
            <a:r>
              <a:rPr lang="es-ES" sz="4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s-EC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C" sz="4000" i="1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Apellidos</a:t>
            </a:r>
            <a:r>
              <a:rPr lang="es-EC" sz="4000" i="1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nombre;</a:t>
            </a:r>
            <a:endParaRPr lang="es-EC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70499" algn="ctr">
              <a:lnSpc>
                <a:spcPct val="107000"/>
              </a:lnSpc>
            </a:pPr>
            <a:r>
              <a:rPr lang="es-EC" sz="4400" i="1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Institución </a:t>
            </a:r>
            <a:endParaRPr lang="es-EC" sz="4400" i="1" dirty="0" smtClean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0499" algn="ctr">
              <a:lnSpc>
                <a:spcPct val="107000"/>
              </a:lnSpc>
            </a:pPr>
            <a:r>
              <a:rPr lang="es-EC" sz="4400" i="1" u="sng" dirty="0" err="1" smtClean="0">
                <a:solidFill>
                  <a:srgbClr val="0563C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correo@</a:t>
            </a:r>
            <a:r>
              <a:rPr lang="es-EC" sz="4400" i="1" u="sng" dirty="0" err="1" smtClean="0">
                <a:solidFill>
                  <a:srgbClr val="0563C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electrónico</a:t>
            </a:r>
            <a:endParaRPr lang="es-EC" sz="4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C" sz="4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12" name="Rectángulo 11"/>
          <p:cNvSpPr/>
          <p:nvPr/>
        </p:nvSpPr>
        <p:spPr>
          <a:xfrm>
            <a:off x="543139" y="406272"/>
            <a:ext cx="3370218" cy="29458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C" sz="2400" dirty="0" smtClean="0"/>
              <a:t>COLOCAR LOGO DE INSTITUCIÓN AUSPICUANTE</a:t>
            </a:r>
            <a:endParaRPr lang="es-EC" sz="2400" dirty="0"/>
          </a:p>
        </p:txBody>
      </p:sp>
      <p:sp>
        <p:nvSpPr>
          <p:cNvPr id="23" name="Rectángulo 22"/>
          <p:cNvSpPr/>
          <p:nvPr/>
        </p:nvSpPr>
        <p:spPr>
          <a:xfrm>
            <a:off x="-4687" y="5794703"/>
            <a:ext cx="13687742" cy="1215158"/>
          </a:xfrm>
          <a:prstGeom prst="rect">
            <a:avLst/>
          </a:prstGeom>
          <a:solidFill>
            <a:srgbClr val="00B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s-EC" sz="5400" dirty="0" smtClean="0"/>
              <a:t>RESUMEN:</a:t>
            </a:r>
            <a:endParaRPr lang="es-EC" sz="5400" dirty="0"/>
          </a:p>
        </p:txBody>
      </p:sp>
      <p:pic>
        <p:nvPicPr>
          <p:cNvPr id="25" name="Imagen 24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57" t="13" b="89910"/>
          <a:stretch/>
        </p:blipFill>
        <p:spPr>
          <a:xfrm>
            <a:off x="3187899" y="39994956"/>
            <a:ext cx="22415253" cy="2847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1549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2310</TotalTime>
  <Words>30</Words>
  <Application>Microsoft Office PowerPoint</Application>
  <PresentationFormat>Personalizado</PresentationFormat>
  <Paragraphs>12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edison fernando herrera nùñez</dc:creator>
  <cp:lastModifiedBy>Usuario</cp:lastModifiedBy>
  <cp:revision>68</cp:revision>
  <dcterms:created xsi:type="dcterms:W3CDTF">2018-01-25T19:58:39Z</dcterms:created>
  <dcterms:modified xsi:type="dcterms:W3CDTF">2018-07-13T18:48:36Z</dcterms:modified>
</cp:coreProperties>
</file>